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63" r:id="rId4"/>
    <p:sldId id="260" r:id="rId5"/>
    <p:sldId id="261" r:id="rId6"/>
    <p:sldId id="258" r:id="rId7"/>
    <p:sldId id="259" r:id="rId8"/>
    <p:sldId id="262" r:id="rId9"/>
    <p:sldId id="264" r:id="rId10"/>
    <p:sldId id="266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9" d="100"/>
          <a:sy n="79" d="100"/>
        </p:scale>
        <p:origin x="-37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DCC9-9836-4D40-A467-8071A4BB50E9}" type="datetimeFigureOut">
              <a:rPr lang="pl-PL" smtClean="0"/>
              <a:t>2020-06-21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638B-D10E-445A-B9BF-06FE57F3E4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4953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DCC9-9836-4D40-A467-8071A4BB50E9}" type="datetimeFigureOut">
              <a:rPr lang="pl-PL" smtClean="0"/>
              <a:t>2020-06-21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638B-D10E-445A-B9BF-06FE57F3E4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971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DCC9-9836-4D40-A467-8071A4BB50E9}" type="datetimeFigureOut">
              <a:rPr lang="pl-PL" smtClean="0"/>
              <a:t>2020-06-21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638B-D10E-445A-B9BF-06FE57F3E4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8872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DCC9-9836-4D40-A467-8071A4BB50E9}" type="datetimeFigureOut">
              <a:rPr lang="pl-PL" smtClean="0"/>
              <a:t>2020-06-21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638B-D10E-445A-B9BF-06FE57F3E4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77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DCC9-9836-4D40-A467-8071A4BB50E9}" type="datetimeFigureOut">
              <a:rPr lang="pl-PL" smtClean="0"/>
              <a:t>2020-06-21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638B-D10E-445A-B9BF-06FE57F3E4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5340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DCC9-9836-4D40-A467-8071A4BB50E9}" type="datetimeFigureOut">
              <a:rPr lang="pl-PL" smtClean="0"/>
              <a:t>2020-06-21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638B-D10E-445A-B9BF-06FE57F3E4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0460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DCC9-9836-4D40-A467-8071A4BB50E9}" type="datetimeFigureOut">
              <a:rPr lang="pl-PL" smtClean="0"/>
              <a:t>2020-06-21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638B-D10E-445A-B9BF-06FE57F3E4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9589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DCC9-9836-4D40-A467-8071A4BB50E9}" type="datetimeFigureOut">
              <a:rPr lang="pl-PL" smtClean="0"/>
              <a:t>2020-06-21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638B-D10E-445A-B9BF-06FE57F3E4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7408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DCC9-9836-4D40-A467-8071A4BB50E9}" type="datetimeFigureOut">
              <a:rPr lang="pl-PL" smtClean="0"/>
              <a:t>2020-06-21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638B-D10E-445A-B9BF-06FE57F3E4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3246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DCC9-9836-4D40-A467-8071A4BB50E9}" type="datetimeFigureOut">
              <a:rPr lang="pl-PL" smtClean="0"/>
              <a:t>2020-06-21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9DD3638B-D10E-445A-B9BF-06FE57F3E4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3448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DCC9-9836-4D40-A467-8071A4BB50E9}" type="datetimeFigureOut">
              <a:rPr lang="pl-PL" smtClean="0"/>
              <a:t>2020-06-21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638B-D10E-445A-B9BF-06FE57F3E4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2445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DCC9-9836-4D40-A467-8071A4BB50E9}" type="datetimeFigureOut">
              <a:rPr lang="pl-PL" smtClean="0"/>
              <a:t>2020-06-21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638B-D10E-445A-B9BF-06FE57F3E4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5739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DCC9-9836-4D40-A467-8071A4BB50E9}" type="datetimeFigureOut">
              <a:rPr lang="pl-PL" smtClean="0"/>
              <a:t>2020-06-21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638B-D10E-445A-B9BF-06FE57F3E4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9165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DCC9-9836-4D40-A467-8071A4BB50E9}" type="datetimeFigureOut">
              <a:rPr lang="pl-PL" smtClean="0"/>
              <a:t>2020-06-21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638B-D10E-445A-B9BF-06FE57F3E4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7469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DCC9-9836-4D40-A467-8071A4BB50E9}" type="datetimeFigureOut">
              <a:rPr lang="pl-PL" smtClean="0"/>
              <a:t>2020-06-21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638B-D10E-445A-B9BF-06FE57F3E4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4524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DCC9-9836-4D40-A467-8071A4BB50E9}" type="datetimeFigureOut">
              <a:rPr lang="pl-PL" smtClean="0"/>
              <a:t>2020-06-21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638B-D10E-445A-B9BF-06FE57F3E4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2335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DCC9-9836-4D40-A467-8071A4BB50E9}" type="datetimeFigureOut">
              <a:rPr lang="pl-PL" smtClean="0"/>
              <a:t>2020-06-21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638B-D10E-445A-B9BF-06FE57F3E4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3187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700DCC9-9836-4D40-A467-8071A4BB50E9}" type="datetimeFigureOut">
              <a:rPr lang="pl-PL" smtClean="0"/>
              <a:t>2020-06-21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DD3638B-D10E-445A-B9BF-06FE57F3E4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468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870867" y="1501938"/>
            <a:ext cx="8574622" cy="2616199"/>
          </a:xfrm>
        </p:spPr>
        <p:txBody>
          <a:bodyPr/>
          <a:lstStyle/>
          <a:p>
            <a:r>
              <a:rPr lang="pl-PL" dirty="0" smtClean="0"/>
              <a:t>Sporty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036" y="-1"/>
            <a:ext cx="1823599" cy="281003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898" y="4687636"/>
            <a:ext cx="3859102" cy="217036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195" y="17829"/>
            <a:ext cx="4958841" cy="279220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2635" y="17829"/>
            <a:ext cx="3749365" cy="279221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2331" y="4687635"/>
            <a:ext cx="3910567" cy="217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129566" y="1712890"/>
            <a:ext cx="566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Dziękujemy za uwagę. </a:t>
            </a:r>
          </a:p>
          <a:p>
            <a:r>
              <a:rPr lang="pl-PL" dirty="0" smtClean="0"/>
              <a:t>Gabrysia Wójtowicz, Klaudia </a:t>
            </a:r>
            <a:r>
              <a:rPr lang="pl-PL" dirty="0" err="1" smtClean="0"/>
              <a:t>Magryś</a:t>
            </a:r>
            <a:r>
              <a:rPr lang="pl-PL" dirty="0" smtClean="0"/>
              <a:t>, Ania Kuk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0305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Karate</a:t>
            </a:r>
            <a:endParaRPr lang="pl-PL" dirty="0"/>
          </a:p>
        </p:txBody>
      </p:sp>
      <p:pic>
        <p:nvPicPr>
          <p:cNvPr id="12" name="Symbol zastępczy zawartości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6559"/>
            <a:ext cx="2266901" cy="1700176"/>
          </a:xfr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62" y="14977"/>
            <a:ext cx="3965943" cy="2231117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62" y="4631443"/>
            <a:ext cx="3957839" cy="2226557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057" y="2197695"/>
            <a:ext cx="3965943" cy="2978864"/>
          </a:xfrm>
          <a:prstGeom prst="rect">
            <a:avLst/>
          </a:prstGeom>
        </p:spPr>
      </p:pic>
      <p:sp>
        <p:nvSpPr>
          <p:cNvPr id="27" name="pole tekstowe 26"/>
          <p:cNvSpPr txBox="1"/>
          <p:nvPr/>
        </p:nvSpPr>
        <p:spPr>
          <a:xfrm>
            <a:off x="813517" y="2434787"/>
            <a:ext cx="75856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Karate rozwija sprawność fizyczną i uczy dyscypliny. W klubie karate, do którego uczęszczam trenujemy technikę (kopnięcia, rzuty, uderzenia itp.), samoobronę oraz różne style walk.</a:t>
            </a:r>
          </a:p>
          <a:p>
            <a:r>
              <a:rPr lang="pl-PL" dirty="0" smtClean="0"/>
              <a:t>Niektóre rodzaje walk:</a:t>
            </a:r>
          </a:p>
          <a:p>
            <a:r>
              <a:rPr lang="pl-PL" dirty="0" err="1" smtClean="0"/>
              <a:t>Semi</a:t>
            </a:r>
            <a:r>
              <a:rPr lang="pl-PL" dirty="0" smtClean="0"/>
              <a:t> kontakt – w kaskach lub szczękach i rękawicach </a:t>
            </a:r>
          </a:p>
          <a:p>
            <a:r>
              <a:rPr lang="pl-PL" dirty="0" err="1" smtClean="0"/>
              <a:t>Fighting</a:t>
            </a:r>
            <a:r>
              <a:rPr lang="pl-PL" dirty="0" smtClean="0"/>
              <a:t> – w ochraniaczach i na macie </a:t>
            </a:r>
          </a:p>
          <a:p>
            <a:r>
              <a:rPr lang="pl-PL" dirty="0" smtClean="0"/>
              <a:t>Ne-waza – na macie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8213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_31590308_174948_21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2225" y="3175"/>
            <a:ext cx="6854825" cy="6854825"/>
          </a:xfrm>
        </p:spPr>
      </p:pic>
      <p:sp>
        <p:nvSpPr>
          <p:cNvPr id="6" name="pole tekstowe 5"/>
          <p:cNvSpPr txBox="1"/>
          <p:nvPr/>
        </p:nvSpPr>
        <p:spPr>
          <a:xfrm>
            <a:off x="270456" y="592428"/>
            <a:ext cx="1893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Technika – rzut biodrowy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1455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609" y="-447540"/>
            <a:ext cx="10018713" cy="1752599"/>
          </a:xfrm>
        </p:spPr>
        <p:txBody>
          <a:bodyPr/>
          <a:lstStyle/>
          <a:p>
            <a:r>
              <a:rPr lang="pl-PL" dirty="0" smtClean="0"/>
              <a:t>Jazda konna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883" y="0"/>
            <a:ext cx="2610118" cy="261011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270" y="3735526"/>
            <a:ext cx="3131316" cy="313131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526"/>
            <a:ext cx="4224270" cy="3131316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1738648" y="1107583"/>
            <a:ext cx="73280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Jazda konna to trudny i wymagający sport. Najważniejsze jest zrozumienie konia, trzeba wiedzieć jak i na co reaguje. Wymaga dużo pracy i cierpliwości, uczy opiekuńczości, wytrwałości itp.</a:t>
            </a:r>
          </a:p>
          <a:p>
            <a:r>
              <a:rPr lang="pl-PL" dirty="0" smtClean="0"/>
              <a:t>W jeździectwie wyróżniamy kilka dyscyplin. Oto niektóre z nich: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Ujeżdżenie</a:t>
            </a:r>
          </a:p>
          <a:p>
            <a:pPr marL="285750" indent="-285750">
              <a:buFontTx/>
              <a:buChar char="-"/>
            </a:pPr>
            <a:r>
              <a:rPr lang="pl-PL" dirty="0"/>
              <a:t>S</a:t>
            </a:r>
            <a:r>
              <a:rPr lang="pl-PL" dirty="0" smtClean="0"/>
              <a:t>koki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Woltyżerka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Wyścigi</a:t>
            </a:r>
          </a:p>
          <a:p>
            <a:pPr marL="285750" indent="-285750">
              <a:buFontTx/>
              <a:buChar char="-"/>
            </a:pPr>
            <a:endParaRPr lang="pl-PL" dirty="0" smtClean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586" y="3735526"/>
            <a:ext cx="5935411" cy="445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1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_33610324_004630_438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4125" y="0"/>
            <a:ext cx="6996113" cy="6996113"/>
          </a:xfrm>
        </p:spPr>
      </p:pic>
      <p:sp>
        <p:nvSpPr>
          <p:cNvPr id="5" name="pole tekstowe 4"/>
          <p:cNvSpPr txBox="1"/>
          <p:nvPr/>
        </p:nvSpPr>
        <p:spPr>
          <a:xfrm>
            <a:off x="90152" y="373487"/>
            <a:ext cx="2433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Oklep (bez siodła) w galopie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7125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091464" y="116922"/>
            <a:ext cx="10018713" cy="1752599"/>
          </a:xfrm>
        </p:spPr>
        <p:txBody>
          <a:bodyPr/>
          <a:lstStyle/>
          <a:p>
            <a:r>
              <a:rPr lang="pl-PL" dirty="0" smtClean="0"/>
              <a:t>Akrobatyka</a:t>
            </a:r>
            <a:endParaRPr lang="pl-PL" dirty="0"/>
          </a:p>
        </p:txBody>
      </p:sp>
      <p:pic>
        <p:nvPicPr>
          <p:cNvPr id="4" name="received_979688369053611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733800"/>
            <a:ext cx="5434012" cy="3124200"/>
          </a:xfrm>
        </p:spPr>
      </p:pic>
      <p:pic>
        <p:nvPicPr>
          <p:cNvPr id="5" name="received_262204421789030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10171" y="0"/>
            <a:ext cx="3081829" cy="560332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4697848" y="1717606"/>
            <a:ext cx="2880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Aktobatyka</a:t>
            </a:r>
            <a:r>
              <a:rPr lang="pl-PL" dirty="0" smtClean="0"/>
              <a:t> to sport rozwijający aktywność ruchową. Potrzeba cierpliwości i wytrwałości. 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133341" y="3401825"/>
            <a:ext cx="3000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fiflak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9408273" y="5607281"/>
            <a:ext cx="248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Salto w przód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0912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Koszykówka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22656" y="5275384"/>
            <a:ext cx="977536" cy="715107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 </a:t>
            </a:r>
            <a:endParaRPr lang="pl-PL" dirty="0" smtClean="0"/>
          </a:p>
        </p:txBody>
      </p:sp>
      <p:sp>
        <p:nvSpPr>
          <p:cNvPr id="4" name="Prostokąt 3"/>
          <p:cNvSpPr/>
          <p:nvPr/>
        </p:nvSpPr>
        <p:spPr>
          <a:xfrm>
            <a:off x="1522656" y="2097267"/>
            <a:ext cx="7691682" cy="283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</a:pPr>
            <a:r>
              <a:rPr lang="pl-PL" dirty="0">
                <a:solidFill>
                  <a:prstClr val="black"/>
                </a:solidFill>
              </a:rPr>
              <a:t>Dyscyplina sportu drużynowego, w której dwie pięcioosobowe drużyny grają przeciwko sobie próbując zdobyć jak największą liczbę punktów wrzucając piłkę do kosza drużyny </a:t>
            </a:r>
            <a:r>
              <a:rPr lang="pl-PL" dirty="0" smtClean="0">
                <a:solidFill>
                  <a:prstClr val="black"/>
                </a:solidFill>
              </a:rPr>
              <a:t>przeciwnej.</a:t>
            </a: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</a:pPr>
            <a:r>
              <a:rPr lang="pl-PL" dirty="0" smtClean="0">
                <a:solidFill>
                  <a:prstClr val="black"/>
                </a:solidFill>
              </a:rPr>
              <a:t>Podczas </a:t>
            </a:r>
            <a:r>
              <a:rPr lang="pl-PL" dirty="0">
                <a:solidFill>
                  <a:prstClr val="black"/>
                </a:solidFill>
              </a:rPr>
              <a:t>meczu występują następujące przerwy</a:t>
            </a:r>
            <a:r>
              <a:rPr lang="pl-PL" dirty="0" smtClean="0">
                <a:solidFill>
                  <a:prstClr val="black"/>
                </a:solidFill>
              </a:rPr>
              <a:t>:</a:t>
            </a:r>
            <a:endParaRPr lang="pl-PL" dirty="0">
              <a:solidFill>
                <a:prstClr val="black"/>
              </a:solidFill>
            </a:endParaRP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Arial" pitchFamily="34" charset="0"/>
              <a:buChar char="•"/>
            </a:pPr>
            <a:r>
              <a:rPr lang="pl-PL" dirty="0">
                <a:solidFill>
                  <a:prstClr val="black"/>
                </a:solidFill>
              </a:rPr>
              <a:t>20-minutowa przerwa przed rozpoczęciem </a:t>
            </a:r>
            <a:r>
              <a:rPr lang="pl-PL" dirty="0" smtClean="0">
                <a:solidFill>
                  <a:prstClr val="black"/>
                </a:solidFill>
              </a:rPr>
              <a:t>meczu,</a:t>
            </a:r>
            <a:endParaRPr lang="pl-PL" dirty="0">
              <a:solidFill>
                <a:prstClr val="black"/>
              </a:solidFill>
            </a:endParaRP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Arial" pitchFamily="34" charset="0"/>
              <a:buChar char="•"/>
            </a:pPr>
            <a:r>
              <a:rPr lang="pl-PL" dirty="0">
                <a:solidFill>
                  <a:prstClr val="black"/>
                </a:solidFill>
              </a:rPr>
              <a:t>2-minutowe przerwy między 1 i 2 kwartą, 3 i 4 kwartą, oraz między </a:t>
            </a:r>
            <a:r>
              <a:rPr lang="pl-PL" dirty="0" smtClean="0">
                <a:solidFill>
                  <a:prstClr val="black"/>
                </a:solidFill>
              </a:rPr>
              <a:t>dogrywkami,</a:t>
            </a:r>
            <a:endParaRPr lang="pl-PL" dirty="0">
              <a:solidFill>
                <a:prstClr val="black"/>
              </a:solidFill>
            </a:endParaRP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Arial" pitchFamily="34" charset="0"/>
              <a:buChar char="•"/>
            </a:pPr>
            <a:r>
              <a:rPr lang="pl-PL" dirty="0">
                <a:solidFill>
                  <a:prstClr val="black"/>
                </a:solidFill>
              </a:rPr>
              <a:t>15-minutowa przerwa między 2 i 3 </a:t>
            </a:r>
            <a:r>
              <a:rPr lang="pl-PL" dirty="0" smtClean="0">
                <a:solidFill>
                  <a:prstClr val="black"/>
                </a:solidFill>
              </a:rPr>
              <a:t>kwartą.</a:t>
            </a:r>
            <a:endParaRPr lang="pl-PL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477" y="4392196"/>
            <a:ext cx="3659431" cy="203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300" y="2877793"/>
            <a:ext cx="2895608" cy="1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24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Pływanie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84310" y="2157047"/>
            <a:ext cx="10018713" cy="29307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 smtClean="0"/>
              <a:t>Pływanie to metoda poruszania </a:t>
            </a:r>
            <a:r>
              <a:rPr lang="pl-PL" sz="1800" dirty="0"/>
              <a:t>się po powierzchni wody lub w wodzie</a:t>
            </a:r>
            <a:r>
              <a:rPr lang="pl-PL" sz="1800" dirty="0" smtClean="0"/>
              <a:t>,</a:t>
            </a:r>
          </a:p>
          <a:p>
            <a:pPr marL="0" indent="0">
              <a:buNone/>
            </a:pPr>
            <a:r>
              <a:rPr lang="pl-PL" sz="1800" dirty="0" smtClean="0"/>
              <a:t>Style:</a:t>
            </a:r>
          </a:p>
          <a:p>
            <a:r>
              <a:rPr lang="pl-PL" sz="1800" dirty="0" smtClean="0"/>
              <a:t> </a:t>
            </a:r>
            <a:r>
              <a:rPr lang="pl-PL" sz="1800" dirty="0"/>
              <a:t>Styl motylkowy </a:t>
            </a:r>
          </a:p>
          <a:p>
            <a:r>
              <a:rPr lang="pl-PL" sz="1800" dirty="0" smtClean="0"/>
              <a:t>Styl </a:t>
            </a:r>
            <a:r>
              <a:rPr lang="pl-PL" sz="1800" dirty="0"/>
              <a:t>grzbietowy </a:t>
            </a:r>
          </a:p>
          <a:p>
            <a:r>
              <a:rPr lang="pl-PL" sz="1800" dirty="0"/>
              <a:t>Styl klasyczny </a:t>
            </a:r>
          </a:p>
          <a:p>
            <a:r>
              <a:rPr lang="pl-PL" sz="1800" dirty="0"/>
              <a:t>Styl dowolny</a:t>
            </a:r>
          </a:p>
          <a:p>
            <a:r>
              <a:rPr lang="pl-PL" sz="1800" dirty="0"/>
              <a:t>oraz pływanie zmienne lub pływanie sposobem zmiennym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051" y="4373439"/>
            <a:ext cx="3853963" cy="2169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720" y="2523819"/>
            <a:ext cx="2727294" cy="1849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259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Piłka ręczna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60864" y="2309446"/>
            <a:ext cx="10018713" cy="1160585"/>
          </a:xfrm>
        </p:spPr>
        <p:txBody>
          <a:bodyPr>
            <a:noAutofit/>
          </a:bodyPr>
          <a:lstStyle/>
          <a:p>
            <a:r>
              <a:rPr lang="pl-PL" sz="1800" dirty="0"/>
              <a:t>B</a:t>
            </a:r>
            <a:r>
              <a:rPr lang="pl-PL" sz="1800" dirty="0" smtClean="0"/>
              <a:t>iorą w niej udział </a:t>
            </a:r>
            <a:r>
              <a:rPr lang="pl-PL" sz="1800" dirty="0"/>
              <a:t>dwie ekipy po 7 zawodników każda. Celem gry jest zdobycie jak największej liczby bramek. Piłka może być rzucana, popychana, łapana, uderzana i zatrzymywana. Zawodnicy, oprócz bramkarzy, nie mają prawa zrobić więcej niż 3 kroki z piłką w rękach, co wymusza bieg z kozłowaniem i liczne podania.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822" y="4698022"/>
            <a:ext cx="3475241" cy="195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063" y="3856893"/>
            <a:ext cx="3751385" cy="279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9878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ksa">
  <a:themeElements>
    <a:clrScheme name="Paralaksa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aksa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ks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TM03457496[[fn=Paralaksa]]</Template>
  <TotalTime>584</TotalTime>
  <Words>304</Words>
  <Application>Microsoft Office PowerPoint</Application>
  <PresentationFormat>Niestandardowy</PresentationFormat>
  <Paragraphs>39</Paragraphs>
  <Slides>10</Slides>
  <Notes>0</Notes>
  <HiddenSlides>0</HiddenSlides>
  <MMClips>4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1" baseType="lpstr">
      <vt:lpstr>Paralaksa</vt:lpstr>
      <vt:lpstr>Sporty</vt:lpstr>
      <vt:lpstr>Karate</vt:lpstr>
      <vt:lpstr>Prezentacja programu PowerPoint</vt:lpstr>
      <vt:lpstr>Jazda konna</vt:lpstr>
      <vt:lpstr>Prezentacja programu PowerPoint</vt:lpstr>
      <vt:lpstr>Akrobatyka</vt:lpstr>
      <vt:lpstr>Koszykówka </vt:lpstr>
      <vt:lpstr>Pływanie</vt:lpstr>
      <vt:lpstr>Piłka ręczna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Sporty</dc:title>
  <dc:creator>Hanna</dc:creator>
  <cp:lastModifiedBy>SP3</cp:lastModifiedBy>
  <cp:revision>20</cp:revision>
  <dcterms:created xsi:type="dcterms:W3CDTF">2020-03-19T16:26:01Z</dcterms:created>
  <dcterms:modified xsi:type="dcterms:W3CDTF">2020-06-21T13:58:13Z</dcterms:modified>
</cp:coreProperties>
</file>